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58" r:id="rId3"/>
    <p:sldId id="259" r:id="rId4"/>
    <p:sldId id="260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89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030570-F6E0-45E6-AB73-F838D2F66419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8DDEF3-7032-4D05-9E29-1F49DCF5655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35406" y="2132856"/>
            <a:ext cx="7617150" cy="446449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07030" y="2890293"/>
            <a:ext cx="761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Odpoledne výprava namáhavě postupovala džunglí k horám.</a:t>
            </a:r>
          </a:p>
        </p:txBody>
      </p:sp>
      <p:pic>
        <p:nvPicPr>
          <p:cNvPr id="4" name="Picture 7" descr="C:\Users\bartosova\AppData\Local\Microsoft\Windows\Temporary Internet Files\Content.IE5\PSBFHVVI\MC9002310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446" y="342022"/>
            <a:ext cx="2451980" cy="204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2385750" y="3944701"/>
            <a:ext cx="864096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" name="Ovál 7"/>
          <p:cNvSpPr/>
          <p:nvPr/>
        </p:nvSpPr>
        <p:spPr>
          <a:xfrm>
            <a:off x="4614758" y="3963687"/>
            <a:ext cx="864096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" name="Ovál 9"/>
          <p:cNvSpPr/>
          <p:nvPr/>
        </p:nvSpPr>
        <p:spPr>
          <a:xfrm>
            <a:off x="3582974" y="5268908"/>
            <a:ext cx="864096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1" name="Ovál 10"/>
          <p:cNvSpPr/>
          <p:nvPr/>
        </p:nvSpPr>
        <p:spPr>
          <a:xfrm>
            <a:off x="7117566" y="5260520"/>
            <a:ext cx="1008112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K H</a:t>
            </a:r>
          </a:p>
        </p:txBody>
      </p:sp>
      <p:sp>
        <p:nvSpPr>
          <p:cNvPr id="12" name="Ovál 11"/>
          <p:cNvSpPr/>
          <p:nvPr/>
        </p:nvSpPr>
        <p:spPr>
          <a:xfrm>
            <a:off x="5605398" y="5268907"/>
            <a:ext cx="864096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5362182" y="4548804"/>
            <a:ext cx="1969368" cy="792088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stCxn id="8" idx="5"/>
          </p:cNvCxnSpPr>
          <p:nvPr/>
        </p:nvCxnSpPr>
        <p:spPr>
          <a:xfrm>
            <a:off x="5352310" y="4626214"/>
            <a:ext cx="456496" cy="692065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8" idx="3"/>
          </p:cNvCxnSpPr>
          <p:nvPr/>
        </p:nvCxnSpPr>
        <p:spPr>
          <a:xfrm flipH="1">
            <a:off x="2172324" y="4626214"/>
            <a:ext cx="2568978" cy="754406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218621" y="4652118"/>
            <a:ext cx="583235" cy="68625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1604312" y="5260519"/>
            <a:ext cx="864096" cy="7761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526964" y="241503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848050" y="239112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PO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718126" y="2391123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PUČ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993951" y="2391123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PUZ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610420" y="24150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801356" y="242624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570324" y="4785761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PUČ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614680" y="4807242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PUZ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331550" y="479379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PUM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688514" y="479885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PUM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283308" y="1135739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cxnSp>
        <p:nvCxnSpPr>
          <p:cNvPr id="29" name="Přímá spojnice 28"/>
          <p:cNvCxnSpPr/>
          <p:nvPr/>
        </p:nvCxnSpPr>
        <p:spPr>
          <a:xfrm flipH="1">
            <a:off x="3190986" y="4293096"/>
            <a:ext cx="1512168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3190986" y="4355848"/>
            <a:ext cx="1512168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72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924" y="1551866"/>
            <a:ext cx="7498080" cy="48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31640" y="2320528"/>
            <a:ext cx="7190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Naše Andrea často vzpomíná na krásný výlet na Šumavu.</a:t>
            </a:r>
          </a:p>
        </p:txBody>
      </p:sp>
      <p:sp>
        <p:nvSpPr>
          <p:cNvPr id="5" name="Ovál 4"/>
          <p:cNvSpPr/>
          <p:nvPr/>
        </p:nvSpPr>
        <p:spPr>
          <a:xfrm>
            <a:off x="3131840" y="3207802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ál 5"/>
          <p:cNvSpPr/>
          <p:nvPr/>
        </p:nvSpPr>
        <p:spPr>
          <a:xfrm>
            <a:off x="5076056" y="3207201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" name="Ovál 6"/>
          <p:cNvSpPr/>
          <p:nvPr/>
        </p:nvSpPr>
        <p:spPr>
          <a:xfrm>
            <a:off x="5778497" y="5373216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Ovál 7"/>
          <p:cNvSpPr/>
          <p:nvPr/>
        </p:nvSpPr>
        <p:spPr>
          <a:xfrm>
            <a:off x="1958103" y="4308984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9" name="Ovál 8"/>
          <p:cNvSpPr/>
          <p:nvPr/>
        </p:nvSpPr>
        <p:spPr>
          <a:xfrm>
            <a:off x="6876256" y="4325369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NV</a:t>
            </a:r>
          </a:p>
        </p:txBody>
      </p:sp>
      <p:sp>
        <p:nvSpPr>
          <p:cNvPr id="10" name="Ovál 9"/>
          <p:cNvSpPr/>
          <p:nvPr/>
        </p:nvSpPr>
        <p:spPr>
          <a:xfrm>
            <a:off x="7766844" y="5373215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NŠ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072719" y="4308985"/>
            <a:ext cx="864096" cy="7761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436096" y="188832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403156" y="188832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188832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95736" y="188832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163778" y="1888326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PUČ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83968" y="18883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359620" y="188832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cxnSp>
        <p:nvCxnSpPr>
          <p:cNvPr id="21" name="Přímá spojnice 20"/>
          <p:cNvCxnSpPr>
            <a:endCxn id="5" idx="3"/>
          </p:cNvCxnSpPr>
          <p:nvPr/>
        </p:nvCxnSpPr>
        <p:spPr>
          <a:xfrm flipV="1">
            <a:off x="2619745" y="3870329"/>
            <a:ext cx="638639" cy="55768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9" idx="1"/>
          </p:cNvCxnSpPr>
          <p:nvPr/>
        </p:nvCxnSpPr>
        <p:spPr>
          <a:xfrm>
            <a:off x="5910848" y="3737373"/>
            <a:ext cx="1091952" cy="70166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stCxn id="6" idx="3"/>
          </p:cNvCxnSpPr>
          <p:nvPr/>
        </p:nvCxnSpPr>
        <p:spPr>
          <a:xfrm flipH="1">
            <a:off x="4741168" y="3869728"/>
            <a:ext cx="461432" cy="55829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endCxn id="10" idx="1"/>
          </p:cNvCxnSpPr>
          <p:nvPr/>
        </p:nvCxnSpPr>
        <p:spPr>
          <a:xfrm>
            <a:off x="7452320" y="5085183"/>
            <a:ext cx="441068" cy="4017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7" idx="7"/>
            <a:endCxn id="9" idx="3"/>
          </p:cNvCxnSpPr>
          <p:nvPr/>
        </p:nvCxnSpPr>
        <p:spPr>
          <a:xfrm flipV="1">
            <a:off x="6516049" y="4987896"/>
            <a:ext cx="486751" cy="49899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bartosova\AppData\Local\Microsoft\Windows\Temporary Internet Files\Content.IE5\O4PZIY3K\MC9002314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05" y="14259"/>
            <a:ext cx="1943477" cy="187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ovéPole 41"/>
          <p:cNvSpPr txBox="1"/>
          <p:nvPr/>
        </p:nvSpPr>
        <p:spPr>
          <a:xfrm>
            <a:off x="1311604" y="510628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934942" y="3721334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18353" y="4870735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920460" y="482437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072719" y="3753168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PUČ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6967505" y="3737373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cxnSp>
        <p:nvCxnSpPr>
          <p:cNvPr id="32" name="Přímá spojnice 31"/>
          <p:cNvCxnSpPr/>
          <p:nvPr/>
        </p:nvCxnSpPr>
        <p:spPr>
          <a:xfrm>
            <a:off x="3892699" y="3606894"/>
            <a:ext cx="122413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892699" y="3667184"/>
            <a:ext cx="122413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10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634" y="1748779"/>
            <a:ext cx="7498080" cy="48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03648" y="2215674"/>
            <a:ext cx="7262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Pavel půjčil Kamilovi svoji knihu a linkovaný sešit.</a:t>
            </a:r>
          </a:p>
        </p:txBody>
      </p:sp>
      <p:sp>
        <p:nvSpPr>
          <p:cNvPr id="5" name="Ovál 4"/>
          <p:cNvSpPr/>
          <p:nvPr/>
        </p:nvSpPr>
        <p:spPr>
          <a:xfrm>
            <a:off x="1452960" y="3207200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ál 5"/>
          <p:cNvSpPr/>
          <p:nvPr/>
        </p:nvSpPr>
        <p:spPr>
          <a:xfrm>
            <a:off x="2771800" y="3182999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ál 7"/>
          <p:cNvSpPr/>
          <p:nvPr/>
        </p:nvSpPr>
        <p:spPr>
          <a:xfrm>
            <a:off x="6516216" y="5213543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" name="Ovál 8"/>
          <p:cNvSpPr/>
          <p:nvPr/>
        </p:nvSpPr>
        <p:spPr>
          <a:xfrm>
            <a:off x="7524328" y="4149080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Ovál 9"/>
          <p:cNvSpPr/>
          <p:nvPr/>
        </p:nvSpPr>
        <p:spPr>
          <a:xfrm>
            <a:off x="5466722" y="4149079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Ovál 10"/>
          <p:cNvSpPr/>
          <p:nvPr/>
        </p:nvSpPr>
        <p:spPr>
          <a:xfrm>
            <a:off x="4594656" y="5213543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2" name="Ovál 11"/>
          <p:cNvSpPr/>
          <p:nvPr/>
        </p:nvSpPr>
        <p:spPr>
          <a:xfrm>
            <a:off x="3738530" y="4149080"/>
            <a:ext cx="864096" cy="776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K</a:t>
            </a:r>
          </a:p>
        </p:txBody>
      </p:sp>
      <p:pic>
        <p:nvPicPr>
          <p:cNvPr id="3074" name="Picture 2" descr="C:\Users\bartosova\AppData\Local\Microsoft\Windows\Temporary Internet Files\Content.IE5\PSBFHVVI\MC9002812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67" y="4844008"/>
            <a:ext cx="1607523" cy="18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artosova\AppData\Local\Microsoft\Windows\Temporary Internet Files\Content.IE5\50RHYVP1\MC9000193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869" y="260648"/>
            <a:ext cx="2088232" cy="182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/>
          <p:cNvCxnSpPr>
            <a:endCxn id="12" idx="1"/>
          </p:cNvCxnSpPr>
          <p:nvPr/>
        </p:nvCxnSpPr>
        <p:spPr>
          <a:xfrm>
            <a:off x="3491880" y="3861048"/>
            <a:ext cx="373194" cy="4017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endCxn id="10" idx="0"/>
          </p:cNvCxnSpPr>
          <p:nvPr/>
        </p:nvCxnSpPr>
        <p:spPr>
          <a:xfrm>
            <a:off x="3635896" y="3622779"/>
            <a:ext cx="2262874" cy="52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endCxn id="9" idx="1"/>
          </p:cNvCxnSpPr>
          <p:nvPr/>
        </p:nvCxnSpPr>
        <p:spPr>
          <a:xfrm>
            <a:off x="3607933" y="3563582"/>
            <a:ext cx="4042939" cy="6991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5220072" y="4844008"/>
            <a:ext cx="40933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8" idx="7"/>
          </p:cNvCxnSpPr>
          <p:nvPr/>
        </p:nvCxnSpPr>
        <p:spPr>
          <a:xfrm flipH="1">
            <a:off x="7253768" y="4844008"/>
            <a:ext cx="397104" cy="483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2299491" y="3645024"/>
            <a:ext cx="51786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299491" y="3563582"/>
            <a:ext cx="5002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315140" y="914532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587490" y="185246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PO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502268" y="186342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441012" y="188882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PT3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469815" y="187438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331884" y="186342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793389" y="188882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488941" y="186342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7615577" y="3641544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691763" y="369234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678477" y="365509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PT3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6542481" y="469444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594656" y="4746658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</p:spTree>
    <p:extLst>
      <p:ext uri="{BB962C8B-B14F-4D97-AF65-F5344CB8AC3E}">
        <p14:creationId xmlns:p14="http://schemas.microsoft.com/office/powerpoint/2010/main" val="35878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3684" y="1356550"/>
            <a:ext cx="7498080" cy="48006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93684" y="452999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47664" y="1916832"/>
            <a:ext cx="676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Ze sálu se ozývala tichá hudba komorního orchestru.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42584" y="152913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23928" y="1529133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31840" y="152913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79712" y="152913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68144" y="1529134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64288" y="152913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12" name="Ovál 11"/>
          <p:cNvSpPr/>
          <p:nvPr/>
        </p:nvSpPr>
        <p:spPr>
          <a:xfrm>
            <a:off x="2543182" y="2842664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SO</a:t>
            </a:r>
          </a:p>
        </p:txBody>
      </p:sp>
      <p:sp>
        <p:nvSpPr>
          <p:cNvPr id="13" name="Ovál 12"/>
          <p:cNvSpPr/>
          <p:nvPr/>
        </p:nvSpPr>
        <p:spPr>
          <a:xfrm>
            <a:off x="4040481" y="2842665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4" name="Ovál 13"/>
          <p:cNvSpPr/>
          <p:nvPr/>
        </p:nvSpPr>
        <p:spPr>
          <a:xfrm>
            <a:off x="1547664" y="4005064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ZS</a:t>
            </a:r>
          </a:p>
        </p:txBody>
      </p:sp>
      <p:sp>
        <p:nvSpPr>
          <p:cNvPr id="15" name="Ovál 14"/>
          <p:cNvSpPr/>
          <p:nvPr/>
        </p:nvSpPr>
        <p:spPr>
          <a:xfrm>
            <a:off x="3131840" y="4005064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ál 15"/>
          <p:cNvSpPr/>
          <p:nvPr/>
        </p:nvSpPr>
        <p:spPr>
          <a:xfrm>
            <a:off x="6120899" y="4005064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7" name="Ovál 16"/>
          <p:cNvSpPr/>
          <p:nvPr/>
        </p:nvSpPr>
        <p:spPr>
          <a:xfrm>
            <a:off x="4882359" y="5013176"/>
            <a:ext cx="864096" cy="77619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19" name="Přímá spojnice 18"/>
          <p:cNvCxnSpPr>
            <a:stCxn id="12" idx="3"/>
          </p:cNvCxnSpPr>
          <p:nvPr/>
        </p:nvCxnSpPr>
        <p:spPr>
          <a:xfrm flipH="1">
            <a:off x="2004864" y="3505191"/>
            <a:ext cx="664862" cy="503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659549" y="3519264"/>
            <a:ext cx="588923" cy="489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4780419" y="3474075"/>
            <a:ext cx="1340480" cy="8190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endCxn id="17" idx="7"/>
          </p:cNvCxnSpPr>
          <p:nvPr/>
        </p:nvCxnSpPr>
        <p:spPr>
          <a:xfrm flipH="1">
            <a:off x="5619911" y="4653136"/>
            <a:ext cx="638500" cy="473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333121" y="3240690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3336106" y="3326444"/>
            <a:ext cx="79208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293684" y="353767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975230" y="3526018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120899" y="348904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931346" y="455848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pic>
        <p:nvPicPr>
          <p:cNvPr id="1026" name="Picture 2" descr="C:\Users\bartosova\AppData\Local\Microsoft\Windows\Temporary Internet Files\Content.IE5\50RHYVP1\MC9002870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234" y="4188025"/>
            <a:ext cx="2354486" cy="242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tosova\AppData\Local\Microsoft\Windows\Temporary Internet Files\Content.IE5\9S3725G8\MC9002901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993" y="53419"/>
            <a:ext cx="2350883" cy="147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7938" y="1556790"/>
            <a:ext cx="7776864" cy="48006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12176" y="764703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9823" y="1844822"/>
            <a:ext cx="783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 bratrově objetí zapomněla na množství zbytečných starostí.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09527" y="155679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27784" y="155679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19672" y="1556792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36096" y="1538784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939862" y="153878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1538784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12" name="Ovál 11"/>
          <p:cNvSpPr/>
          <p:nvPr/>
        </p:nvSpPr>
        <p:spPr>
          <a:xfrm>
            <a:off x="4453006" y="3861048"/>
            <a:ext cx="983089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NM</a:t>
            </a:r>
          </a:p>
        </p:txBody>
      </p:sp>
      <p:sp>
        <p:nvSpPr>
          <p:cNvPr id="13" name="Ovál 12"/>
          <p:cNvSpPr/>
          <p:nvPr/>
        </p:nvSpPr>
        <p:spPr>
          <a:xfrm>
            <a:off x="1152347" y="2842664"/>
            <a:ext cx="1152128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ONA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85711" y="3230763"/>
            <a:ext cx="1425535" cy="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2185711" y="3354029"/>
            <a:ext cx="142553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2719874" y="3861048"/>
            <a:ext cx="864096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VO</a:t>
            </a:r>
          </a:p>
        </p:txBody>
      </p:sp>
      <p:sp>
        <p:nvSpPr>
          <p:cNvPr id="20" name="Ovál 19"/>
          <p:cNvSpPr/>
          <p:nvPr/>
        </p:nvSpPr>
        <p:spPr>
          <a:xfrm>
            <a:off x="1904846" y="4637247"/>
            <a:ext cx="864096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" name="Ovál 20"/>
          <p:cNvSpPr/>
          <p:nvPr/>
        </p:nvSpPr>
        <p:spPr>
          <a:xfrm>
            <a:off x="3611246" y="2842664"/>
            <a:ext cx="864096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2" name="Ovál 21"/>
          <p:cNvSpPr/>
          <p:nvPr/>
        </p:nvSpPr>
        <p:spPr>
          <a:xfrm>
            <a:off x="6450598" y="4637246"/>
            <a:ext cx="864096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ál 22"/>
          <p:cNvSpPr/>
          <p:nvPr/>
        </p:nvSpPr>
        <p:spPr>
          <a:xfrm>
            <a:off x="5344846" y="5517232"/>
            <a:ext cx="864096" cy="77619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28" name="Přímá spojnice 27"/>
          <p:cNvCxnSpPr>
            <a:endCxn id="21" idx="3"/>
          </p:cNvCxnSpPr>
          <p:nvPr/>
        </p:nvCxnSpPr>
        <p:spPr>
          <a:xfrm flipV="1">
            <a:off x="3397317" y="3505191"/>
            <a:ext cx="340473" cy="420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20" idx="7"/>
            <a:endCxn id="19" idx="3"/>
          </p:cNvCxnSpPr>
          <p:nvPr/>
        </p:nvCxnSpPr>
        <p:spPr>
          <a:xfrm flipV="1">
            <a:off x="2642398" y="4523575"/>
            <a:ext cx="204020" cy="227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endCxn id="21" idx="5"/>
          </p:cNvCxnSpPr>
          <p:nvPr/>
        </p:nvCxnSpPr>
        <p:spPr>
          <a:xfrm flipH="1" flipV="1">
            <a:off x="4348798" y="3505191"/>
            <a:ext cx="372748" cy="420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344846" y="4425145"/>
            <a:ext cx="1105752" cy="6515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endCxn id="22" idx="3"/>
          </p:cNvCxnSpPr>
          <p:nvPr/>
        </p:nvCxnSpPr>
        <p:spPr>
          <a:xfrm flipV="1">
            <a:off x="6101415" y="5299773"/>
            <a:ext cx="475727" cy="3240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2597098" y="342414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635877" y="3399383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PT4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6450598" y="419431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PKN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317474" y="5000137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880757" y="4175581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PKS</a:t>
            </a:r>
          </a:p>
        </p:txBody>
      </p:sp>
      <p:pic>
        <p:nvPicPr>
          <p:cNvPr id="2051" name="Picture 3" descr="C:\Users\bartosova\AppData\Local\Microsoft\Windows\Temporary Internet Files\Content.IE5\PSBFHVVI\MC9004378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687" y="136053"/>
            <a:ext cx="19304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artosova\AppData\Local\Microsoft\Windows\Temporary Internet Files\Content.IE5\PSBFHVVI\MC9000549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849" y="2293539"/>
            <a:ext cx="2063819" cy="21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7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5738" y="1539943"/>
            <a:ext cx="7498080" cy="48006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31640" y="600073"/>
            <a:ext cx="407887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Urči větné členy a nakresli graf.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31840" y="2060848"/>
            <a:ext cx="39113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/>
              <a:t>Venku velmi silně zahřmělo.</a:t>
            </a:r>
          </a:p>
        </p:txBody>
      </p:sp>
      <p:sp>
        <p:nvSpPr>
          <p:cNvPr id="6" name="Ovál 5"/>
          <p:cNvSpPr/>
          <p:nvPr/>
        </p:nvSpPr>
        <p:spPr>
          <a:xfrm>
            <a:off x="5724128" y="2842664"/>
            <a:ext cx="864096" cy="77619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</a:t>
            </a:r>
          </a:p>
        </p:txBody>
      </p:sp>
      <p:pic>
        <p:nvPicPr>
          <p:cNvPr id="1026" name="Picture 2" descr="C:\Users\bartosova\AppData\Local\Microsoft\Windows\Temporary Internet Files\Content.IE5\VDBCX0V0\MC900251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2200" y="3989422"/>
            <a:ext cx="2592288" cy="223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ál 7"/>
          <p:cNvSpPr/>
          <p:nvPr/>
        </p:nvSpPr>
        <p:spPr>
          <a:xfrm>
            <a:off x="2941092" y="3940243"/>
            <a:ext cx="864096" cy="77619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9" name="Ovál 8"/>
          <p:cNvSpPr/>
          <p:nvPr/>
        </p:nvSpPr>
        <p:spPr>
          <a:xfrm>
            <a:off x="4661892" y="3940244"/>
            <a:ext cx="864096" cy="77619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Ovál 9"/>
          <p:cNvSpPr/>
          <p:nvPr/>
        </p:nvSpPr>
        <p:spPr>
          <a:xfrm>
            <a:off x="3797796" y="5107900"/>
            <a:ext cx="864096" cy="77619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11" name="Přímá spojnice 10"/>
          <p:cNvCxnSpPr>
            <a:stCxn id="6" idx="3"/>
            <a:endCxn id="9" idx="7"/>
          </p:cNvCxnSpPr>
          <p:nvPr/>
        </p:nvCxnSpPr>
        <p:spPr>
          <a:xfrm flipH="1">
            <a:off x="5399444" y="3505191"/>
            <a:ext cx="451228" cy="548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441717" y="4653136"/>
            <a:ext cx="432171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8" idx="7"/>
            <a:endCxn id="6" idx="3"/>
          </p:cNvCxnSpPr>
          <p:nvPr/>
        </p:nvCxnSpPr>
        <p:spPr>
          <a:xfrm flipV="1">
            <a:off x="3678644" y="3505191"/>
            <a:ext cx="2172028" cy="548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131840" y="159918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009548" y="1599183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C00000"/>
                </a:solidFill>
              </a:rPr>
              <a:t>PUmí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23909" y="1599183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PUZ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850672" y="160657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PŘ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578126" y="35443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PUM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525988" y="3758589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PUZ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682609" y="492635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C00000"/>
                </a:solidFill>
              </a:rPr>
              <a:t>PUmí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0815" y="5158183"/>
            <a:ext cx="3054817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Věty jednočlenné mají jen jeden základní větný člen.</a:t>
            </a:r>
          </a:p>
        </p:txBody>
      </p:sp>
      <p:pic>
        <p:nvPicPr>
          <p:cNvPr id="12" name="Picture 2" descr="C:\Users\bartosova\AppData\Local\Microsoft\Windows\Temporary Internet Files\Content.IE5\N4KTTJXR\MC9002821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757" y="5661248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7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23" grpId="0"/>
      <p:bldP spid="24" grpId="0"/>
      <p:bldP spid="25" grpId="0"/>
      <p:bldP spid="26" grpId="0"/>
      <p:bldP spid="29" grpId="0"/>
      <p:bldP spid="30" grpId="0"/>
      <p:bldP spid="31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5831" y="2085276"/>
            <a:ext cx="6912768" cy="41525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59854" y="1101180"/>
            <a:ext cx="365907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Podle schématu sestav větu.</a:t>
            </a:r>
          </a:p>
        </p:txBody>
      </p:sp>
      <p:sp>
        <p:nvSpPr>
          <p:cNvPr id="5" name="Ovál 4"/>
          <p:cNvSpPr/>
          <p:nvPr/>
        </p:nvSpPr>
        <p:spPr>
          <a:xfrm>
            <a:off x="3512463" y="3385341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457671" y="3385341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2571294" y="4653136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550167" y="4615035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6444208" y="4615034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4376559" y="3701432"/>
            <a:ext cx="108840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376559" y="3773440"/>
            <a:ext cx="1088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22335" y="4075198"/>
            <a:ext cx="578786" cy="605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218934" y="4075198"/>
            <a:ext cx="457200" cy="612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156176" y="4047868"/>
            <a:ext cx="576064" cy="605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451554" y="2493020"/>
            <a:ext cx="506132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např. Mladý lovec si ráno vyšel do lesa.</a:t>
            </a:r>
          </a:p>
        </p:txBody>
      </p:sp>
      <p:pic>
        <p:nvPicPr>
          <p:cNvPr id="4099" name="Picture 3" descr="C:\Users\bartosova\AppData\Local\Microsoft\Windows\Temporary Internet Files\Content.IE5\PSBFHVVI\MC900212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6214"/>
            <a:ext cx="2038336" cy="199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4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2198" y="1541583"/>
            <a:ext cx="7128792" cy="47525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15" name="Ovál 14"/>
          <p:cNvSpPr/>
          <p:nvPr/>
        </p:nvSpPr>
        <p:spPr>
          <a:xfrm>
            <a:off x="3491880" y="2925356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5437088" y="2925356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2550711" y="4193151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531111" y="5401276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6423625" y="4155049"/>
            <a:ext cx="864096" cy="7761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tx1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>
            <a:off x="4355976" y="3241447"/>
            <a:ext cx="108840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355976" y="3313455"/>
            <a:ext cx="1088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01752" y="3615213"/>
            <a:ext cx="578786" cy="605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 flipV="1">
            <a:off x="7168857" y="4788780"/>
            <a:ext cx="578278" cy="684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135593" y="3587883"/>
            <a:ext cx="576064" cy="605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439533" y="626815"/>
            <a:ext cx="365907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Podle schématu sestav větu.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353028" y="2041424"/>
            <a:ext cx="507574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např. Vycvičení psi zachytili stopu zajíce.</a:t>
            </a:r>
          </a:p>
        </p:txBody>
      </p:sp>
      <p:pic>
        <p:nvPicPr>
          <p:cNvPr id="3075" name="Picture 3" descr="C:\Users\bartosova\AppData\Local\Microsoft\Windows\Temporary Internet Files\Content.IE5\9S3725G8\MC9000304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54" y="626815"/>
            <a:ext cx="2188446" cy="244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1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Zdroj: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03648" y="1300118"/>
            <a:ext cx="4353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ilustrace klipart www.office.microsoft.com</a:t>
            </a:r>
          </a:p>
        </p:txBody>
      </p:sp>
      <p:sp>
        <p:nvSpPr>
          <p:cNvPr id="2" name="Obdélník 1"/>
          <p:cNvSpPr/>
          <p:nvPr/>
        </p:nvSpPr>
        <p:spPr>
          <a:xfrm>
            <a:off x="1403648" y="184482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VĚRA, Hartmannová. </a:t>
            </a:r>
            <a:r>
              <a:rPr lang="cs-CZ" i="1" dirty="0"/>
              <a:t>Jazykové rozbory</a:t>
            </a:r>
            <a:r>
              <a:rPr lang="cs-CZ" dirty="0"/>
              <a:t>. Olomouc: FIN, 1994, ISBN 80-85572-56-8. </a:t>
            </a:r>
          </a:p>
        </p:txBody>
      </p:sp>
    </p:spTree>
    <p:extLst>
      <p:ext uri="{BB962C8B-B14F-4D97-AF65-F5344CB8AC3E}">
        <p14:creationId xmlns:p14="http://schemas.microsoft.com/office/powerpoint/2010/main" val="3260655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</TotalTime>
  <Words>264</Words>
  <Application>Microsoft Office PowerPoint</Application>
  <PresentationFormat>Předvádění na obrazovce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Slunovrat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Bartošová</dc:creator>
  <cp:lastModifiedBy>Mgr. Kateřina Krňávková</cp:lastModifiedBy>
  <cp:revision>40</cp:revision>
  <dcterms:created xsi:type="dcterms:W3CDTF">2012-10-22T06:02:48Z</dcterms:created>
  <dcterms:modified xsi:type="dcterms:W3CDTF">2024-04-09T20:58:46Z</dcterms:modified>
</cp:coreProperties>
</file>